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- Τίτλος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9" name="8 - Υπότιτλος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l-GR" smtClean="0"/>
              <a:t>Κάντε κλικ για να επεξεργαστείτε τον υπότιτλο του υποδείγματος</a:t>
            </a:r>
            <a:endParaRPr kumimoji="0" lang="en-US"/>
          </a:p>
        </p:txBody>
      </p:sp>
      <p:sp>
        <p:nvSpPr>
          <p:cNvPr id="28" name="27 - Θέση ημερομηνίας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FD84AB5-39E4-4F06-93D4-FAB31DA32511}" type="datetimeFigureOut">
              <a:rPr lang="el-GR" smtClean="0"/>
              <a:t>10/1/2021</a:t>
            </a:fld>
            <a:endParaRPr lang="el-GR"/>
          </a:p>
        </p:txBody>
      </p:sp>
      <p:sp>
        <p:nvSpPr>
          <p:cNvPr id="17" name="16 - Θέση υποσέλιδου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l-GR"/>
          </a:p>
        </p:txBody>
      </p:sp>
      <p:sp>
        <p:nvSpPr>
          <p:cNvPr id="10" name="9 - Ορθογώνιο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- Ορθογώνιο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13 - Ορθογώνιο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18 - Ορθογώνιο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- Ευθεία γραμμή σύνδεσης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17 - Ευθεία γραμμή σύνδεσης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19 - Ευθεία γραμμή σύνδεσης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- Ευθεία γραμμή σύνδεσης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14 - Ευθεία γραμμή σύνδεσης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21 - Ευθεία γραμμή σύνδεσης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26 - Ορθογώνιο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- Έλλειψη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- Έλλειψη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- Έλλειψη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- Έλλειψη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- Έλλειψη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- Θέση αριθμού διαφάνειας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8D63B77B-32C7-479C-98FE-7293B4BBF0A8}" type="slidenum">
              <a:rPr lang="el-GR" smtClean="0"/>
              <a:t>‹#›</a:t>
            </a:fld>
            <a:endParaRPr lang="el-G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8" name="7 - Θέση περιεχομένου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FD84AB5-39E4-4F06-93D4-FAB31DA32511}" type="datetimeFigureOut">
              <a:rPr lang="el-GR" smtClean="0"/>
              <a:t>10/1/2021</a:t>
            </a:fld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8D63B77B-32C7-479C-98FE-7293B4BBF0A8}" type="slidenum">
              <a:rPr lang="el-GR" smtClean="0"/>
              <a:t>‹#›</a:t>
            </a:fld>
            <a:endParaRPr lang="el-GR"/>
          </a:p>
        </p:txBody>
      </p:sp>
      <p:sp>
        <p:nvSpPr>
          <p:cNvPr id="10" name="9 - Θέση υποσέλιδου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Κεφαλίδα ενότητα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FD84AB5-39E4-4F06-93D4-FAB31DA32511}" type="datetimeFigureOut">
              <a:rPr lang="el-GR" smtClean="0"/>
              <a:t>10/1/2021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l-GR"/>
          </a:p>
        </p:txBody>
      </p:sp>
      <p:sp>
        <p:nvSpPr>
          <p:cNvPr id="9" name="8 - Ορθογώνιο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- Ορθογώνιο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- Ορθογώνιο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- Ορθογώνιο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- Ευθεία γραμμή σύνδεσης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13 - Ευθεία γραμμή σύνδεσης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14 - Ευθεία γραμμή σύνδεσης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- Ευθεία γραμμή σύνδεσης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16 - Ευθεία γραμμή σύνδεσης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17 - Ορθογώνιο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- Έλλειψη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- Έλλειψη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- Έλλειψη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- Έλλειψη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- Έλλειψη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- Ευθεία γραμμή σύνδεσης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8D63B77B-32C7-479C-98FE-7293B4BBF0A8}" type="slidenum">
              <a:rPr lang="el-GR" smtClean="0"/>
              <a:t>‹#›</a:t>
            </a:fld>
            <a:endParaRPr lang="el-G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84AB5-39E4-4F06-93D4-FAB31DA32511}" type="datetimeFigureOut">
              <a:rPr lang="el-GR" smtClean="0"/>
              <a:t>10/1/2021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3B77B-32C7-479C-98FE-7293B4BBF0A8}" type="slidenum">
              <a:rPr lang="el-GR" smtClean="0"/>
              <a:t>‹#›</a:t>
            </a:fld>
            <a:endParaRPr lang="el-GR"/>
          </a:p>
        </p:txBody>
      </p:sp>
      <p:sp>
        <p:nvSpPr>
          <p:cNvPr id="9" name="8 - Θέση περιεχομένου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11" name="10 - Θέση περιεχομένου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84AB5-39E4-4F06-93D4-FAB31DA32511}" type="datetimeFigureOut">
              <a:rPr lang="el-GR" smtClean="0"/>
              <a:t>10/1/2021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3B77B-32C7-479C-98FE-7293B4BBF0A8}" type="slidenum">
              <a:rPr lang="el-GR" smtClean="0"/>
              <a:t>‹#›</a:t>
            </a:fld>
            <a:endParaRPr lang="el-GR"/>
          </a:p>
        </p:txBody>
      </p:sp>
      <p:sp>
        <p:nvSpPr>
          <p:cNvPr id="11" name="10 - Θέση περιεχομένου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13" name="12 - Θέση περιεχομένου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12" name="11 - Θέση κειμένου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14" name="13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6" name="5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FD84AB5-39E4-4F06-93D4-FAB31DA32511}" type="datetimeFigureOut">
              <a:rPr lang="el-GR" smtClean="0"/>
              <a:t>10/1/2021</a:t>
            </a:fld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8D63B77B-32C7-479C-98FE-7293B4BBF0A8}" type="slidenum">
              <a:rPr lang="el-GR" smtClean="0"/>
              <a:t>‹#›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84AB5-39E4-4F06-93D4-FAB31DA32511}" type="datetimeFigureOut">
              <a:rPr lang="el-GR" smtClean="0"/>
              <a:t>10/1/2021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3B77B-32C7-479C-98FE-7293B4BBF0A8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Περιεχόμενο με λεζάντα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- Ευθεία γραμμή σύνδεσης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8" name="7 - Ευθεία γραμμή σύνδεσης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- Ευθεία γραμμή σύνδεσης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- Ευθεία γραμμή σύνδεσης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- Ορθογώνιο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- Ευθεία γραμμή σύνδεσης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13 - Έλλειψη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- Θέση περιεχομένου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21" name="20 - Θέση ημερομηνίας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FD84AB5-39E4-4F06-93D4-FAB31DA32511}" type="datetimeFigureOut">
              <a:rPr lang="el-GR" smtClean="0"/>
              <a:t>10/1/2021</a:t>
            </a:fld>
            <a:endParaRPr lang="el-GR"/>
          </a:p>
        </p:txBody>
      </p:sp>
      <p:sp>
        <p:nvSpPr>
          <p:cNvPr id="22" name="21 - Θέση αριθμού διαφάνειας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8D63B77B-32C7-479C-98FE-7293B4BBF0A8}" type="slidenum">
              <a:rPr lang="el-GR" smtClean="0"/>
              <a:t>‹#›</a:t>
            </a:fld>
            <a:endParaRPr lang="el-GR"/>
          </a:p>
        </p:txBody>
      </p:sp>
      <p:sp>
        <p:nvSpPr>
          <p:cNvPr id="23" name="22 - Θέση υποσέλιδου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l-G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- Ευθεία γραμμή σύνδεσης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12 - Έλλειψη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l-GR" smtClean="0"/>
              <a:t>Κάντε κλικ στο εικονίδιο για να προσθέσετε μια εικόνα</a:t>
            </a:r>
            <a:endParaRPr kumimoji="0" lang="en-US" dirty="0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10" name="9 - Ευθεία γραμμή σύνδεσης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10 - Ορθογώνιο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- Ευθεία γραμμή σύνδεσης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18 - Ευθεία γραμμή σύνδεσης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- Ευθεία γραμμή σύνδεσης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FD84AB5-39E4-4F06-93D4-FAB31DA32511}" type="datetimeFigureOut">
              <a:rPr lang="el-GR" smtClean="0"/>
              <a:t>10/1/2021</a:t>
            </a:fld>
            <a:endParaRPr lang="el-GR"/>
          </a:p>
        </p:txBody>
      </p:sp>
      <p:sp>
        <p:nvSpPr>
          <p:cNvPr id="18" name="17 - Θέση αριθμού διαφάνειας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8D63B77B-32C7-479C-98FE-7293B4BBF0A8}" type="slidenum">
              <a:rPr lang="el-GR" smtClean="0"/>
              <a:t>‹#›</a:t>
            </a:fld>
            <a:endParaRPr lang="el-GR"/>
          </a:p>
        </p:txBody>
      </p:sp>
      <p:sp>
        <p:nvSpPr>
          <p:cNvPr id="21" name="20 - Θέση υποσέλιδου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84AB5-39E4-4F06-93D4-FAB31DA32511}" type="datetimeFigureOut">
              <a:rPr lang="el-GR" smtClean="0"/>
              <a:t>10/1/2021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3B77B-32C7-479C-98FE-7293B4BBF0A8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84AB5-39E4-4F06-93D4-FAB31DA32511}" type="datetimeFigureOut">
              <a:rPr lang="el-GR" smtClean="0"/>
              <a:t>10/1/2021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3B77B-32C7-479C-98FE-7293B4BBF0A8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- Ευθεία γραμμή σύνδεσης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- Θέση τίτλου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13" name="1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kumimoji="0" lang="el-GR" smtClean="0"/>
              <a:t>Δεύτερου επιπέδου</a:t>
            </a:r>
          </a:p>
          <a:p>
            <a:pPr lvl="2" eaLnBrk="1" latinLnBrk="0" hangingPunct="1"/>
            <a:r>
              <a:rPr kumimoji="0" lang="el-GR" smtClean="0"/>
              <a:t>Τρίτου επιπέδου</a:t>
            </a:r>
          </a:p>
          <a:p>
            <a:pPr lvl="3" eaLnBrk="1" latinLnBrk="0" hangingPunct="1"/>
            <a:r>
              <a:rPr kumimoji="0" lang="el-GR" smtClean="0"/>
              <a:t>Τέταρτου επιπέδου</a:t>
            </a:r>
          </a:p>
          <a:p>
            <a:pPr lvl="4" eaLnBrk="1" latinLnBrk="0" hangingPunct="1"/>
            <a:r>
              <a:rPr kumimoji="0" lang="el-GR" smtClean="0"/>
              <a:t>Πέμπτου επιπέδου</a:t>
            </a:r>
            <a:endParaRPr kumimoji="0" lang="en-US"/>
          </a:p>
        </p:txBody>
      </p:sp>
      <p:sp>
        <p:nvSpPr>
          <p:cNvPr id="14" name="13 - Θέση ημερομηνίας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FD84AB5-39E4-4F06-93D4-FAB31DA32511}" type="datetimeFigureOut">
              <a:rPr lang="el-GR" smtClean="0"/>
              <a:t>10/1/2021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l-GR"/>
          </a:p>
        </p:txBody>
      </p:sp>
      <p:sp>
        <p:nvSpPr>
          <p:cNvPr id="7" name="6 - Ευθεία γραμμή σύνδεσης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- Ευθεία γραμμή σύνδεσης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9 - Ορθογώνιο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- Ευθεία γραμμή σύνδεσης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- Έλλειψη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8D63B77B-32C7-479C-98FE-7293B4BBF0A8}" type="slidenum">
              <a:rPr lang="el-GR" smtClean="0"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youtu.be/ILCdgMX2MUY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l-GR" sz="6000" b="1" dirty="0" err="1" smtClean="0"/>
              <a:t>Προκλησεισ</a:t>
            </a:r>
            <a:r>
              <a:rPr lang="el-GR" sz="6000" b="1" dirty="0" smtClean="0"/>
              <a:t> </a:t>
            </a:r>
            <a:r>
              <a:rPr lang="el-GR" sz="6000" b="1" dirty="0"/>
              <a:t>στο </a:t>
            </a:r>
            <a:r>
              <a:rPr lang="el-GR" sz="6000" b="1" dirty="0" err="1" smtClean="0"/>
              <a:t>διαδικτυο</a:t>
            </a:r>
            <a:endParaRPr lang="el-GR" sz="6000" dirty="0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l-GR" dirty="0" smtClean="0"/>
              <a:t>Ονόματα ομάδας:</a:t>
            </a:r>
          </a:p>
          <a:p>
            <a:r>
              <a:rPr lang="el-GR" dirty="0" smtClean="0"/>
              <a:t>-</a:t>
            </a:r>
          </a:p>
          <a:p>
            <a:r>
              <a:rPr lang="el-GR" dirty="0" smtClean="0"/>
              <a:t>-</a:t>
            </a:r>
            <a:endParaRPr lang="el-GR" dirty="0"/>
          </a:p>
        </p:txBody>
      </p:sp>
      <p:sp>
        <p:nvSpPr>
          <p:cNvPr id="4" name="3 - TextBox"/>
          <p:cNvSpPr txBox="1"/>
          <p:nvPr/>
        </p:nvSpPr>
        <p:spPr>
          <a:xfrm>
            <a:off x="7072330" y="214290"/>
            <a:ext cx="192882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dirty="0" smtClean="0"/>
              <a:t>Τμήμα:</a:t>
            </a:r>
            <a:endParaRPr lang="el-GR" dirty="0"/>
          </a:p>
        </p:txBody>
      </p:sp>
      <p:pic>
        <p:nvPicPr>
          <p:cNvPr id="5" name="Picture 24445"/>
          <p:cNvPicPr/>
          <p:nvPr/>
        </p:nvPicPr>
        <p:blipFill>
          <a:blip r:embed="rId2">
            <a:extLst>
              <a:ext uri="{28A0092B-C50C-407E-A947-70E740481C1C}">
                <a14:useLocalDpi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tretch>
            <a:fillRect/>
          </a:stretch>
        </p:blipFill>
        <p:spPr>
          <a:xfrm>
            <a:off x="7572396" y="6357958"/>
            <a:ext cx="1191122" cy="338096"/>
          </a:xfrm>
          <a:prstGeom prst="rect">
            <a:avLst/>
          </a:prstGeom>
        </p:spPr>
      </p:pic>
      <p:sp>
        <p:nvSpPr>
          <p:cNvPr id="2050" name="Text Box 386"/>
          <p:cNvSpPr txBox="1">
            <a:spLocks noChangeArrowheads="1"/>
          </p:cNvSpPr>
          <p:nvPr/>
        </p:nvSpPr>
        <p:spPr bwMode="auto">
          <a:xfrm>
            <a:off x="7294563" y="6643688"/>
            <a:ext cx="1849437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l-GR" sz="800" b="1" i="0" u="none" strike="noStrike" cap="none" normalizeH="0" baseline="0" smtClean="0">
                <a:ln>
                  <a:noFill/>
                </a:ln>
                <a:solidFill>
                  <a:srgbClr val="9A95C8"/>
                </a:solidFill>
                <a:effectLst/>
                <a:latin typeface="Calibri" pitchFamily="34" charset="0"/>
                <a:cs typeface="Arial" pitchFamily="34" charset="0"/>
              </a:rPr>
              <a:t>ΠΑΙΔΑΓΩΓΙΚΟ ΙΝΣΤΙΤΟΥΤΟ ΚΥΠΡΟΥ</a:t>
            </a:r>
            <a:endParaRPr kumimoji="0" lang="el-G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Θέση περιεχομένου"/>
          <p:cNvSpPr>
            <a:spLocks noGrp="1"/>
          </p:cNvSpPr>
          <p:nvPr>
            <p:ph sz="quarter" idx="1"/>
          </p:nvPr>
        </p:nvSpPr>
        <p:spPr>
          <a:xfrm>
            <a:off x="71406" y="428604"/>
            <a:ext cx="8786874" cy="2114552"/>
          </a:xfrm>
        </p:spPr>
        <p:txBody>
          <a:bodyPr/>
          <a:lstStyle/>
          <a:p>
            <a:pPr>
              <a:buNone/>
            </a:pPr>
            <a:r>
              <a:rPr lang="el-GR" sz="2200" dirty="0" smtClean="0"/>
              <a:t>Δείτε το βίντεο:</a:t>
            </a:r>
          </a:p>
          <a:p>
            <a:pPr marL="144000">
              <a:buNone/>
            </a:pPr>
            <a:r>
              <a:rPr lang="el-GR" sz="2200" dirty="0" smtClean="0"/>
              <a:t>	Learning </a:t>
            </a:r>
            <a:r>
              <a:rPr lang="el-GR" sz="2200" dirty="0" err="1" smtClean="0"/>
              <a:t>and</a:t>
            </a:r>
            <a:r>
              <a:rPr lang="el-GR" sz="2200" dirty="0" smtClean="0"/>
              <a:t> </a:t>
            </a:r>
            <a:r>
              <a:rPr lang="el-GR" sz="2200" dirty="0" err="1" smtClean="0"/>
              <a:t>preventing</a:t>
            </a:r>
            <a:r>
              <a:rPr lang="el-GR" sz="2200" dirty="0" smtClean="0"/>
              <a:t> </a:t>
            </a:r>
            <a:r>
              <a:rPr lang="el-GR" sz="2200" dirty="0" err="1" smtClean="0"/>
              <a:t>the</a:t>
            </a:r>
            <a:r>
              <a:rPr lang="el-GR" sz="2200" dirty="0" smtClean="0"/>
              <a:t> </a:t>
            </a:r>
            <a:r>
              <a:rPr lang="el-GR" sz="2200" dirty="0" err="1" smtClean="0"/>
              <a:t>dangers</a:t>
            </a:r>
            <a:r>
              <a:rPr lang="el-GR" sz="2200" dirty="0" smtClean="0"/>
              <a:t> </a:t>
            </a:r>
            <a:r>
              <a:rPr lang="el-GR" sz="2200" dirty="0" err="1" smtClean="0"/>
              <a:t>of</a:t>
            </a:r>
            <a:r>
              <a:rPr lang="el-GR" sz="2200" dirty="0" smtClean="0"/>
              <a:t> </a:t>
            </a:r>
            <a:r>
              <a:rPr lang="el-GR" sz="2200" dirty="0" err="1" smtClean="0"/>
              <a:t>the</a:t>
            </a:r>
            <a:r>
              <a:rPr lang="el-GR" sz="2200" dirty="0" smtClean="0"/>
              <a:t> internet Μαθαίνοντας και προλαμβάνοντας τους κινδύνους του διαδικτύου</a:t>
            </a:r>
          </a:p>
          <a:p>
            <a:pPr algn="r">
              <a:buNone/>
            </a:pPr>
            <a:r>
              <a:rPr lang="el-GR" sz="1400" dirty="0" smtClean="0"/>
              <a:t>(Πηγή: Κέντρο Ασφαλούς Διαδικτύου Ισραήλ)</a:t>
            </a:r>
            <a:endParaRPr lang="el-GR" sz="1400" dirty="0"/>
          </a:p>
        </p:txBody>
      </p:sp>
      <p:pic>
        <p:nvPicPr>
          <p:cNvPr id="1027" name="Picture 3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 b="5605"/>
          <a:stretch>
            <a:fillRect/>
          </a:stretch>
        </p:blipFill>
        <p:spPr bwMode="auto">
          <a:xfrm>
            <a:off x="2000232" y="3143248"/>
            <a:ext cx="5143536" cy="2731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1857356" y="1785926"/>
            <a:ext cx="7143800" cy="2071702"/>
          </a:xfrm>
        </p:spPr>
        <p:txBody>
          <a:bodyPr>
            <a:noAutofit/>
          </a:bodyPr>
          <a:lstStyle/>
          <a:p>
            <a:r>
              <a:rPr lang="el-GR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Συμπληρώστε για κάθε σκηνή του βίντεο: </a:t>
            </a:r>
          </a:p>
          <a:p>
            <a:r>
              <a:rPr lang="el-GR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- </a:t>
            </a:r>
            <a:r>
              <a:rPr lang="el-GR" sz="2400" dirty="0" smtClean="0">
                <a:solidFill>
                  <a:srgbClr val="FFFF00"/>
                </a:solidFill>
              </a:rPr>
              <a:t>ποιο κίνδυνο </a:t>
            </a:r>
            <a:r>
              <a:rPr lang="el-GR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στο Διαδίκτυο </a:t>
            </a:r>
            <a:r>
              <a:rPr lang="el-GR" sz="2400" dirty="0" smtClean="0">
                <a:solidFill>
                  <a:srgbClr val="FFFF00"/>
                </a:solidFill>
              </a:rPr>
              <a:t>αντιμετωπίζει</a:t>
            </a:r>
            <a:r>
              <a:rPr lang="el-GR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ο πρωταγωνιστής και </a:t>
            </a:r>
          </a:p>
          <a:p>
            <a:r>
              <a:rPr lang="el-GR" sz="2400" dirty="0" smtClean="0">
                <a:solidFill>
                  <a:schemeClr val="tx1"/>
                </a:solidFill>
              </a:rPr>
              <a:t>-</a:t>
            </a:r>
            <a:r>
              <a:rPr lang="el-GR" sz="2400" dirty="0" smtClean="0">
                <a:solidFill>
                  <a:srgbClr val="FFFF00"/>
                </a:solidFill>
              </a:rPr>
              <a:t> τι συμβουλή ή </a:t>
            </a:r>
            <a:r>
              <a:rPr lang="el-GR" sz="2400" dirty="0" smtClean="0">
                <a:solidFill>
                  <a:srgbClr val="FFFF00"/>
                </a:solidFill>
              </a:rPr>
              <a:t>συμβουλές </a:t>
            </a:r>
            <a:r>
              <a:rPr lang="el-GR" sz="2400" dirty="0" smtClean="0">
                <a:solidFill>
                  <a:srgbClr val="FFFF00"/>
                </a:solidFill>
              </a:rPr>
              <a:t>του δίνετε</a:t>
            </a:r>
            <a:r>
              <a:rPr lang="el-GR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για να τον αποφύγει.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71414"/>
            <a:ext cx="7467600" cy="720000"/>
          </a:xfrm>
        </p:spPr>
        <p:txBody>
          <a:bodyPr/>
          <a:lstStyle/>
          <a:p>
            <a:r>
              <a:rPr lang="el-GR" dirty="0" smtClean="0"/>
              <a:t>1</a:t>
            </a:r>
            <a:r>
              <a:rPr lang="el-GR" baseline="30000" dirty="0" smtClean="0"/>
              <a:t>η</a:t>
            </a:r>
            <a:r>
              <a:rPr lang="el-GR" dirty="0" smtClean="0"/>
              <a:t> </a:t>
            </a:r>
            <a:r>
              <a:rPr lang="el-GR" dirty="0" err="1" smtClean="0"/>
              <a:t>Σκηνη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quarter" idx="1"/>
          </p:nvPr>
        </p:nvSpPr>
        <p:spPr>
          <a:xfrm>
            <a:off x="432000" y="939760"/>
            <a:ext cx="8280000" cy="4320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r>
              <a:rPr lang="el-GR" sz="2400" dirty="0" smtClean="0"/>
              <a:t>Κίνδυνος:</a:t>
            </a:r>
            <a:endParaRPr lang="el-GR" sz="2400" dirty="0"/>
          </a:p>
        </p:txBody>
      </p:sp>
      <p:sp>
        <p:nvSpPr>
          <p:cNvPr id="5" name="4 - Ορθογώνιο"/>
          <p:cNvSpPr/>
          <p:nvPr/>
        </p:nvSpPr>
        <p:spPr>
          <a:xfrm>
            <a:off x="432000" y="1411237"/>
            <a:ext cx="8280000" cy="1800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l-GR" dirty="0" smtClean="0">
                <a:solidFill>
                  <a:schemeClr val="tx1"/>
                </a:solidFill>
              </a:rPr>
              <a:t>- </a:t>
            </a:r>
            <a:endParaRPr lang="el-GR" dirty="0">
              <a:solidFill>
                <a:schemeClr val="tx1"/>
              </a:solidFill>
            </a:endParaRPr>
          </a:p>
        </p:txBody>
      </p:sp>
      <p:sp>
        <p:nvSpPr>
          <p:cNvPr id="7" name="2 - Θέση περιεχομένου"/>
          <p:cNvSpPr txBox="1">
            <a:spLocks/>
          </p:cNvSpPr>
          <p:nvPr/>
        </p:nvSpPr>
        <p:spPr>
          <a:xfrm>
            <a:off x="428596" y="3426040"/>
            <a:ext cx="8280000" cy="432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>
            <a:normAutofit lnSpcReduction="10000"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el-GR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Συμβουλή:</a:t>
            </a:r>
            <a:endParaRPr kumimoji="0" lang="el-GR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7 - Ορθογώνιο"/>
          <p:cNvSpPr/>
          <p:nvPr/>
        </p:nvSpPr>
        <p:spPr>
          <a:xfrm>
            <a:off x="428596" y="3897517"/>
            <a:ext cx="8280000" cy="1800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l-GR" dirty="0" smtClean="0">
                <a:solidFill>
                  <a:schemeClr val="tx1"/>
                </a:solidFill>
              </a:rPr>
              <a:t>- </a:t>
            </a:r>
            <a:endParaRPr lang="el-GR" dirty="0">
              <a:solidFill>
                <a:schemeClr val="tx1"/>
              </a:solidFill>
            </a:endParaRPr>
          </a:p>
        </p:txBody>
      </p:sp>
      <p:pic>
        <p:nvPicPr>
          <p:cNvPr id="9" name="Picture 21" descr="Picture3.png"/>
          <p:cNvPicPr/>
          <p:nvPr/>
        </p:nvPicPr>
        <p:blipFill rotWithShape="1">
          <a:blip r:embed="rId2">
            <a:extLst>
              <a:ext uri="{28A0092B-C50C-407E-A947-70E740481C1C}">
                <a14:useLocalDpi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 l="3879" t="7222" b="3333"/>
          <a:stretch/>
        </p:blipFill>
        <p:spPr bwMode="auto">
          <a:xfrm>
            <a:off x="6959780" y="0"/>
            <a:ext cx="2041376" cy="135729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/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71414"/>
            <a:ext cx="7467600" cy="720000"/>
          </a:xfrm>
        </p:spPr>
        <p:txBody>
          <a:bodyPr/>
          <a:lstStyle/>
          <a:p>
            <a:r>
              <a:rPr lang="el-GR" dirty="0" smtClean="0"/>
              <a:t>2</a:t>
            </a:r>
            <a:r>
              <a:rPr lang="el-GR" baseline="30000" dirty="0" smtClean="0"/>
              <a:t>η</a:t>
            </a:r>
            <a:r>
              <a:rPr lang="el-GR" dirty="0" smtClean="0"/>
              <a:t> </a:t>
            </a:r>
            <a:r>
              <a:rPr lang="el-GR" dirty="0" err="1" smtClean="0"/>
              <a:t>Σκηνη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quarter" idx="1"/>
          </p:nvPr>
        </p:nvSpPr>
        <p:spPr>
          <a:xfrm>
            <a:off x="432000" y="939760"/>
            <a:ext cx="8280000" cy="4320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r>
              <a:rPr lang="el-GR" sz="2400" dirty="0" smtClean="0"/>
              <a:t>Κίνδυνος:</a:t>
            </a:r>
            <a:endParaRPr lang="el-GR" sz="2400" dirty="0"/>
          </a:p>
        </p:txBody>
      </p:sp>
      <p:sp>
        <p:nvSpPr>
          <p:cNvPr id="5" name="4 - Ορθογώνιο"/>
          <p:cNvSpPr/>
          <p:nvPr/>
        </p:nvSpPr>
        <p:spPr>
          <a:xfrm>
            <a:off x="432000" y="1411237"/>
            <a:ext cx="8280000" cy="1800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l-GR" dirty="0" smtClean="0">
                <a:solidFill>
                  <a:schemeClr val="tx1"/>
                </a:solidFill>
              </a:rPr>
              <a:t>- </a:t>
            </a:r>
            <a:endParaRPr lang="el-GR" dirty="0">
              <a:solidFill>
                <a:schemeClr val="tx1"/>
              </a:solidFill>
            </a:endParaRPr>
          </a:p>
        </p:txBody>
      </p:sp>
      <p:sp>
        <p:nvSpPr>
          <p:cNvPr id="7" name="2 - Θέση περιεχομένου"/>
          <p:cNvSpPr txBox="1">
            <a:spLocks/>
          </p:cNvSpPr>
          <p:nvPr/>
        </p:nvSpPr>
        <p:spPr>
          <a:xfrm>
            <a:off x="428596" y="3426040"/>
            <a:ext cx="8280000" cy="432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>
            <a:normAutofit lnSpcReduction="10000"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el-G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Συμβουλή:</a:t>
            </a:r>
            <a:endParaRPr kumimoji="0" lang="el-GR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7 - Ορθογώνιο"/>
          <p:cNvSpPr/>
          <p:nvPr/>
        </p:nvSpPr>
        <p:spPr>
          <a:xfrm>
            <a:off x="428596" y="3897517"/>
            <a:ext cx="8280000" cy="1800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l-GR" dirty="0" smtClean="0">
                <a:solidFill>
                  <a:schemeClr val="tx1"/>
                </a:solidFill>
              </a:rPr>
              <a:t>-</a:t>
            </a:r>
            <a:endParaRPr lang="el-GR" dirty="0">
              <a:solidFill>
                <a:schemeClr val="tx1"/>
              </a:solidFill>
            </a:endParaRPr>
          </a:p>
        </p:txBody>
      </p:sp>
      <p:pic>
        <p:nvPicPr>
          <p:cNvPr id="10" name="Picture 18" descr="Picture2.png"/>
          <p:cNvPicPr/>
          <p:nvPr/>
        </p:nvPicPr>
        <p:blipFill rotWithShape="1">
          <a:blip r:embed="rId2">
            <a:extLst>
              <a:ext uri="{28A0092B-C50C-407E-A947-70E740481C1C}">
                <a14:useLocalDpi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 l="3744" r="5300"/>
          <a:stretch/>
        </p:blipFill>
        <p:spPr bwMode="auto">
          <a:xfrm>
            <a:off x="7215206" y="0"/>
            <a:ext cx="1690097" cy="144164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/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71414"/>
            <a:ext cx="7467600" cy="720000"/>
          </a:xfrm>
        </p:spPr>
        <p:txBody>
          <a:bodyPr/>
          <a:lstStyle/>
          <a:p>
            <a:r>
              <a:rPr lang="el-GR" dirty="0" smtClean="0"/>
              <a:t>3</a:t>
            </a:r>
            <a:r>
              <a:rPr lang="el-GR" baseline="30000" dirty="0" smtClean="0"/>
              <a:t>η</a:t>
            </a:r>
            <a:r>
              <a:rPr lang="el-GR" dirty="0" smtClean="0"/>
              <a:t> </a:t>
            </a:r>
            <a:r>
              <a:rPr lang="el-GR" dirty="0" err="1" smtClean="0"/>
              <a:t>Σκηνη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quarter" idx="1"/>
          </p:nvPr>
        </p:nvSpPr>
        <p:spPr>
          <a:xfrm>
            <a:off x="432000" y="939760"/>
            <a:ext cx="8280000" cy="4320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r>
              <a:rPr lang="el-GR" sz="2400" dirty="0" smtClean="0"/>
              <a:t>Κίνδυνος:</a:t>
            </a:r>
            <a:endParaRPr lang="el-GR" sz="2400" dirty="0"/>
          </a:p>
        </p:txBody>
      </p:sp>
      <p:sp>
        <p:nvSpPr>
          <p:cNvPr id="5" name="4 - Ορθογώνιο"/>
          <p:cNvSpPr/>
          <p:nvPr/>
        </p:nvSpPr>
        <p:spPr>
          <a:xfrm>
            <a:off x="432000" y="1411237"/>
            <a:ext cx="8280000" cy="1800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l-GR" dirty="0" smtClean="0">
                <a:solidFill>
                  <a:schemeClr val="tx1"/>
                </a:solidFill>
              </a:rPr>
              <a:t>- </a:t>
            </a:r>
            <a:endParaRPr lang="el-GR" dirty="0">
              <a:solidFill>
                <a:schemeClr val="tx1"/>
              </a:solidFill>
            </a:endParaRPr>
          </a:p>
        </p:txBody>
      </p:sp>
      <p:sp>
        <p:nvSpPr>
          <p:cNvPr id="7" name="2 - Θέση περιεχομένου"/>
          <p:cNvSpPr txBox="1">
            <a:spLocks/>
          </p:cNvSpPr>
          <p:nvPr/>
        </p:nvSpPr>
        <p:spPr>
          <a:xfrm>
            <a:off x="428596" y="3426040"/>
            <a:ext cx="8280000" cy="432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>
            <a:normAutofit lnSpcReduction="10000"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el-G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Συμβουλή:</a:t>
            </a:r>
            <a:endParaRPr kumimoji="0" lang="el-GR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7 - Ορθογώνιο"/>
          <p:cNvSpPr/>
          <p:nvPr/>
        </p:nvSpPr>
        <p:spPr>
          <a:xfrm>
            <a:off x="428596" y="3897517"/>
            <a:ext cx="8280000" cy="1800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l-GR" dirty="0" smtClean="0">
                <a:solidFill>
                  <a:schemeClr val="tx1"/>
                </a:solidFill>
              </a:rPr>
              <a:t>-</a:t>
            </a:r>
            <a:endParaRPr lang="el-GR" dirty="0">
              <a:solidFill>
                <a:schemeClr val="tx1"/>
              </a:solidFill>
            </a:endParaRPr>
          </a:p>
        </p:txBody>
      </p:sp>
      <p:pic>
        <p:nvPicPr>
          <p:cNvPr id="9" name="Picture 22" descr="Picture6d copy.png"/>
          <p:cNvPicPr/>
          <p:nvPr/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 r="5554"/>
          <a:stretch>
            <a:fillRect/>
          </a:stretch>
        </p:blipFill>
        <p:spPr bwMode="auto">
          <a:xfrm>
            <a:off x="6286512" y="-24"/>
            <a:ext cx="2428892" cy="13667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71414"/>
            <a:ext cx="7467600" cy="720000"/>
          </a:xfrm>
        </p:spPr>
        <p:txBody>
          <a:bodyPr/>
          <a:lstStyle/>
          <a:p>
            <a:r>
              <a:rPr lang="el-GR" dirty="0" smtClean="0"/>
              <a:t>4</a:t>
            </a:r>
            <a:r>
              <a:rPr lang="el-GR" baseline="30000" dirty="0" smtClean="0"/>
              <a:t>η</a:t>
            </a:r>
            <a:r>
              <a:rPr lang="el-GR" dirty="0" smtClean="0"/>
              <a:t> </a:t>
            </a:r>
            <a:r>
              <a:rPr lang="el-GR" dirty="0" err="1" smtClean="0"/>
              <a:t>Σκηνη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quarter" idx="1"/>
          </p:nvPr>
        </p:nvSpPr>
        <p:spPr>
          <a:xfrm>
            <a:off x="432000" y="939760"/>
            <a:ext cx="8280000" cy="4320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r>
              <a:rPr lang="el-GR" sz="2400" dirty="0" smtClean="0"/>
              <a:t>Κίνδυνος:</a:t>
            </a:r>
            <a:endParaRPr lang="el-GR" sz="2400" dirty="0"/>
          </a:p>
        </p:txBody>
      </p:sp>
      <p:sp>
        <p:nvSpPr>
          <p:cNvPr id="5" name="4 - Ορθογώνιο"/>
          <p:cNvSpPr/>
          <p:nvPr/>
        </p:nvSpPr>
        <p:spPr>
          <a:xfrm>
            <a:off x="432000" y="1411237"/>
            <a:ext cx="8280000" cy="1800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l-GR" dirty="0" smtClean="0">
                <a:solidFill>
                  <a:schemeClr val="tx1"/>
                </a:solidFill>
              </a:rPr>
              <a:t>- </a:t>
            </a:r>
            <a:endParaRPr lang="el-GR" dirty="0">
              <a:solidFill>
                <a:schemeClr val="tx1"/>
              </a:solidFill>
            </a:endParaRPr>
          </a:p>
        </p:txBody>
      </p:sp>
      <p:sp>
        <p:nvSpPr>
          <p:cNvPr id="7" name="2 - Θέση περιεχομένου"/>
          <p:cNvSpPr txBox="1">
            <a:spLocks/>
          </p:cNvSpPr>
          <p:nvPr/>
        </p:nvSpPr>
        <p:spPr>
          <a:xfrm>
            <a:off x="428596" y="3426040"/>
            <a:ext cx="8280000" cy="432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>
            <a:normAutofit lnSpcReduction="10000"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el-G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Συμβουλή:</a:t>
            </a:r>
            <a:endParaRPr kumimoji="0" lang="el-GR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7 - Ορθογώνιο"/>
          <p:cNvSpPr/>
          <p:nvPr/>
        </p:nvSpPr>
        <p:spPr>
          <a:xfrm>
            <a:off x="428596" y="3897517"/>
            <a:ext cx="8280000" cy="1800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l-GR" dirty="0" smtClean="0">
                <a:solidFill>
                  <a:schemeClr val="tx1"/>
                </a:solidFill>
              </a:rPr>
              <a:t>-</a:t>
            </a:r>
            <a:endParaRPr lang="el-GR" dirty="0">
              <a:solidFill>
                <a:schemeClr val="tx1"/>
              </a:solidFill>
            </a:endParaRPr>
          </a:p>
        </p:txBody>
      </p:sp>
      <p:pic>
        <p:nvPicPr>
          <p:cNvPr id="10" name="Picture 12"/>
          <p:cNvPicPr/>
          <p:nvPr/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 l="31854" t="14391" r="22466" b="15277"/>
          <a:stretch>
            <a:fillRect/>
          </a:stretch>
        </p:blipFill>
        <p:spPr bwMode="auto">
          <a:xfrm>
            <a:off x="7674031" y="0"/>
            <a:ext cx="1184249" cy="137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71414"/>
            <a:ext cx="7467600" cy="720000"/>
          </a:xfrm>
        </p:spPr>
        <p:txBody>
          <a:bodyPr/>
          <a:lstStyle/>
          <a:p>
            <a:r>
              <a:rPr lang="el-GR" dirty="0" smtClean="0"/>
              <a:t>5</a:t>
            </a:r>
            <a:r>
              <a:rPr lang="el-GR" baseline="30000" dirty="0" smtClean="0"/>
              <a:t>η</a:t>
            </a:r>
            <a:r>
              <a:rPr lang="el-GR" dirty="0" smtClean="0"/>
              <a:t> </a:t>
            </a:r>
            <a:r>
              <a:rPr lang="el-GR" dirty="0" err="1" smtClean="0"/>
              <a:t>Σκηνη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quarter" idx="1"/>
          </p:nvPr>
        </p:nvSpPr>
        <p:spPr>
          <a:xfrm>
            <a:off x="432000" y="939760"/>
            <a:ext cx="8280000" cy="4320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r>
              <a:rPr lang="el-GR" sz="2400" dirty="0" smtClean="0"/>
              <a:t>Κίνδυνος:</a:t>
            </a:r>
            <a:endParaRPr lang="el-GR" sz="2400" dirty="0"/>
          </a:p>
        </p:txBody>
      </p:sp>
      <p:sp>
        <p:nvSpPr>
          <p:cNvPr id="5" name="4 - Ορθογώνιο"/>
          <p:cNvSpPr/>
          <p:nvPr/>
        </p:nvSpPr>
        <p:spPr>
          <a:xfrm>
            <a:off x="432000" y="1411237"/>
            <a:ext cx="8280000" cy="1800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l-GR" dirty="0" smtClean="0">
                <a:solidFill>
                  <a:schemeClr val="tx1"/>
                </a:solidFill>
              </a:rPr>
              <a:t>- </a:t>
            </a:r>
            <a:endParaRPr lang="el-GR" dirty="0">
              <a:solidFill>
                <a:schemeClr val="tx1"/>
              </a:solidFill>
            </a:endParaRPr>
          </a:p>
        </p:txBody>
      </p:sp>
      <p:sp>
        <p:nvSpPr>
          <p:cNvPr id="7" name="2 - Θέση περιεχομένου"/>
          <p:cNvSpPr txBox="1">
            <a:spLocks/>
          </p:cNvSpPr>
          <p:nvPr/>
        </p:nvSpPr>
        <p:spPr>
          <a:xfrm>
            <a:off x="428596" y="3426040"/>
            <a:ext cx="8280000" cy="432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>
            <a:normAutofit lnSpcReduction="10000"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el-G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Συμβουλή:</a:t>
            </a:r>
            <a:endParaRPr kumimoji="0" lang="el-GR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7 - Ορθογώνιο"/>
          <p:cNvSpPr/>
          <p:nvPr/>
        </p:nvSpPr>
        <p:spPr>
          <a:xfrm>
            <a:off x="428596" y="3897517"/>
            <a:ext cx="8280000" cy="1800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l-GR" dirty="0" smtClean="0">
                <a:solidFill>
                  <a:schemeClr val="tx1"/>
                </a:solidFill>
              </a:rPr>
              <a:t>-</a:t>
            </a:r>
            <a:endParaRPr lang="el-GR" dirty="0">
              <a:solidFill>
                <a:schemeClr val="tx1"/>
              </a:solidFill>
            </a:endParaRPr>
          </a:p>
        </p:txBody>
      </p:sp>
      <p:pic>
        <p:nvPicPr>
          <p:cNvPr id="9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 l="30316" t="51620" r="24535" b="17149"/>
          <a:stretch>
            <a:fillRect/>
          </a:stretch>
        </p:blipFill>
        <p:spPr bwMode="auto">
          <a:xfrm>
            <a:off x="6391502" y="0"/>
            <a:ext cx="2469129" cy="13572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71414"/>
            <a:ext cx="7467600" cy="720000"/>
          </a:xfrm>
        </p:spPr>
        <p:txBody>
          <a:bodyPr/>
          <a:lstStyle/>
          <a:p>
            <a:r>
              <a:rPr lang="el-GR" dirty="0" smtClean="0"/>
              <a:t>6</a:t>
            </a:r>
            <a:r>
              <a:rPr lang="el-GR" baseline="30000" dirty="0" smtClean="0"/>
              <a:t>η</a:t>
            </a:r>
            <a:r>
              <a:rPr lang="el-GR" dirty="0" smtClean="0"/>
              <a:t> </a:t>
            </a:r>
            <a:r>
              <a:rPr lang="el-GR" dirty="0" err="1" smtClean="0"/>
              <a:t>Σκηνη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quarter" idx="1"/>
          </p:nvPr>
        </p:nvSpPr>
        <p:spPr>
          <a:xfrm>
            <a:off x="432000" y="939760"/>
            <a:ext cx="8280000" cy="4320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r>
              <a:rPr lang="el-GR" sz="2400" dirty="0" smtClean="0"/>
              <a:t>Κίνδυνος:</a:t>
            </a:r>
            <a:endParaRPr lang="el-GR" sz="2400" dirty="0"/>
          </a:p>
        </p:txBody>
      </p:sp>
      <p:sp>
        <p:nvSpPr>
          <p:cNvPr id="5" name="4 - Ορθογώνιο"/>
          <p:cNvSpPr/>
          <p:nvPr/>
        </p:nvSpPr>
        <p:spPr>
          <a:xfrm>
            <a:off x="432000" y="1411237"/>
            <a:ext cx="8280000" cy="1800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l-GR" dirty="0" smtClean="0">
                <a:solidFill>
                  <a:schemeClr val="tx1"/>
                </a:solidFill>
              </a:rPr>
              <a:t>- </a:t>
            </a:r>
            <a:endParaRPr lang="el-GR" dirty="0">
              <a:solidFill>
                <a:schemeClr val="tx1"/>
              </a:solidFill>
            </a:endParaRPr>
          </a:p>
        </p:txBody>
      </p:sp>
      <p:sp>
        <p:nvSpPr>
          <p:cNvPr id="7" name="2 - Θέση περιεχομένου"/>
          <p:cNvSpPr txBox="1">
            <a:spLocks/>
          </p:cNvSpPr>
          <p:nvPr/>
        </p:nvSpPr>
        <p:spPr>
          <a:xfrm>
            <a:off x="428596" y="3426040"/>
            <a:ext cx="8280000" cy="432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>
            <a:normAutofit lnSpcReduction="10000"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el-G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Συμβουλή:</a:t>
            </a:r>
            <a:endParaRPr kumimoji="0" lang="el-GR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7 - Ορθογώνιο"/>
          <p:cNvSpPr/>
          <p:nvPr/>
        </p:nvSpPr>
        <p:spPr>
          <a:xfrm>
            <a:off x="428596" y="3897517"/>
            <a:ext cx="8280000" cy="1800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l-GR" dirty="0" smtClean="0">
                <a:solidFill>
                  <a:schemeClr val="tx1"/>
                </a:solidFill>
              </a:rPr>
              <a:t>-</a:t>
            </a:r>
            <a:endParaRPr lang="el-GR" dirty="0">
              <a:solidFill>
                <a:schemeClr val="tx1"/>
              </a:solidFill>
            </a:endParaRPr>
          </a:p>
        </p:txBody>
      </p:sp>
      <p:pic>
        <p:nvPicPr>
          <p:cNvPr id="10" name="Picture 14"/>
          <p:cNvPicPr/>
          <p:nvPr/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 l="28795" t="51459" r="21431" b="17311"/>
          <a:stretch>
            <a:fillRect/>
          </a:stretch>
        </p:blipFill>
        <p:spPr bwMode="auto">
          <a:xfrm>
            <a:off x="6153740" y="0"/>
            <a:ext cx="2704540" cy="13572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71414"/>
            <a:ext cx="7467600" cy="720000"/>
          </a:xfrm>
        </p:spPr>
        <p:txBody>
          <a:bodyPr/>
          <a:lstStyle/>
          <a:p>
            <a:r>
              <a:rPr lang="el-GR" dirty="0" smtClean="0"/>
              <a:t>7</a:t>
            </a:r>
            <a:r>
              <a:rPr lang="el-GR" baseline="30000" dirty="0" smtClean="0"/>
              <a:t>η</a:t>
            </a:r>
            <a:r>
              <a:rPr lang="el-GR" dirty="0" smtClean="0"/>
              <a:t> </a:t>
            </a:r>
            <a:r>
              <a:rPr lang="el-GR" dirty="0" err="1" smtClean="0"/>
              <a:t>Σκηνη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quarter" idx="1"/>
          </p:nvPr>
        </p:nvSpPr>
        <p:spPr>
          <a:xfrm>
            <a:off x="432000" y="939760"/>
            <a:ext cx="8280000" cy="4320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r>
              <a:rPr lang="el-GR" sz="2400" dirty="0" smtClean="0"/>
              <a:t>Κίνδυνος:</a:t>
            </a:r>
            <a:endParaRPr lang="el-GR" sz="2400" dirty="0"/>
          </a:p>
        </p:txBody>
      </p:sp>
      <p:sp>
        <p:nvSpPr>
          <p:cNvPr id="5" name="4 - Ορθογώνιο"/>
          <p:cNvSpPr/>
          <p:nvPr/>
        </p:nvSpPr>
        <p:spPr>
          <a:xfrm>
            <a:off x="432000" y="1411237"/>
            <a:ext cx="8280000" cy="1800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l-GR" dirty="0" smtClean="0">
                <a:solidFill>
                  <a:schemeClr val="tx1"/>
                </a:solidFill>
              </a:rPr>
              <a:t>- </a:t>
            </a:r>
            <a:endParaRPr lang="el-GR" dirty="0">
              <a:solidFill>
                <a:schemeClr val="tx1"/>
              </a:solidFill>
            </a:endParaRPr>
          </a:p>
        </p:txBody>
      </p:sp>
      <p:sp>
        <p:nvSpPr>
          <p:cNvPr id="7" name="2 - Θέση περιεχομένου"/>
          <p:cNvSpPr txBox="1">
            <a:spLocks/>
          </p:cNvSpPr>
          <p:nvPr/>
        </p:nvSpPr>
        <p:spPr>
          <a:xfrm>
            <a:off x="428596" y="3426040"/>
            <a:ext cx="8280000" cy="432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>
            <a:normAutofit lnSpcReduction="10000"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el-G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Συμβουλή:</a:t>
            </a:r>
            <a:endParaRPr kumimoji="0" lang="el-GR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7 - Ορθογώνιο"/>
          <p:cNvSpPr/>
          <p:nvPr/>
        </p:nvSpPr>
        <p:spPr>
          <a:xfrm>
            <a:off x="428596" y="3897517"/>
            <a:ext cx="8280000" cy="1800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l-GR" dirty="0" smtClean="0">
                <a:solidFill>
                  <a:schemeClr val="tx1"/>
                </a:solidFill>
              </a:rPr>
              <a:t>-</a:t>
            </a:r>
            <a:endParaRPr lang="el-GR" dirty="0">
              <a:solidFill>
                <a:schemeClr val="tx1"/>
              </a:solidFill>
            </a:endParaRPr>
          </a:p>
        </p:txBody>
      </p:sp>
      <p:pic>
        <p:nvPicPr>
          <p:cNvPr id="9" name="Picture 15"/>
          <p:cNvPicPr/>
          <p:nvPr/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 l="35999" t="52226" r="34888" b="18993"/>
          <a:stretch>
            <a:fillRect/>
          </a:stretch>
        </p:blipFill>
        <p:spPr bwMode="auto">
          <a:xfrm>
            <a:off x="7141281" y="0"/>
            <a:ext cx="1716999" cy="13572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Προεξοχή">
  <a:themeElements>
    <a:clrScheme name="Προεξοχή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Προεξοχή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Προεξοχή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56</TotalTime>
  <Words>101</Words>
  <Application>Microsoft Office PowerPoint</Application>
  <PresentationFormat>Προβολή στην οθόνη (4:3)</PresentationFormat>
  <Paragraphs>47</Paragraphs>
  <Slides>10</Slides>
  <Notes>0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10</vt:i4>
      </vt:variant>
    </vt:vector>
  </HeadingPairs>
  <TitlesOfParts>
    <vt:vector size="11" baseType="lpstr">
      <vt:lpstr>Προεξοχή</vt:lpstr>
      <vt:lpstr>Προκλησεισ στο διαδικτυο</vt:lpstr>
      <vt:lpstr>Διαφάνεια 2</vt:lpstr>
      <vt:lpstr>Διαφάνεια 3</vt:lpstr>
      <vt:lpstr>1η Σκηνη</vt:lpstr>
      <vt:lpstr>2η Σκηνη</vt:lpstr>
      <vt:lpstr>3η Σκηνη</vt:lpstr>
      <vt:lpstr>4η Σκηνη</vt:lpstr>
      <vt:lpstr>5η Σκηνη</vt:lpstr>
      <vt:lpstr>6η Σκηνη</vt:lpstr>
      <vt:lpstr>7η Σκηνη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Προκλήσεις στο διαδίκτυο</dc:title>
  <dc:creator>user</dc:creator>
  <cp:lastModifiedBy>user</cp:lastModifiedBy>
  <cp:revision>7</cp:revision>
  <dcterms:created xsi:type="dcterms:W3CDTF">2021-01-10T12:09:11Z</dcterms:created>
  <dcterms:modified xsi:type="dcterms:W3CDTF">2021-01-10T13:05:21Z</dcterms:modified>
</cp:coreProperties>
</file>